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FCB9F71-12C2-4354-A949-F7E6DD0E1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4A312394-3EF5-4FF5-A872-9257A3BA8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873B676-0643-45A1-ACDA-9906DAAC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0D455C64-3D90-427E-9035-6D48ED1F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25BB3D4-6C7A-448A-BBFD-7E39523CA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07674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0B45113-2D79-47DE-ADE5-ABB7C17FE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798EA83-46C0-4291-A3A1-1BECAAA76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E8153F24-FABB-443E-9681-862C3B8F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60A170E5-E247-46E4-83EA-7EACE5F55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25DBFAAE-9755-4F81-BADB-A9BFFDF6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2267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C86CAE74-2208-42BD-85FD-2295BFDFD2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D854AC4B-53F1-4F60-9208-EADF9627D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22B53B07-CBA7-469B-B0E8-3677E15DF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09F733CD-7569-480D-988B-7BD7B4297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AAB57B3-243E-47FF-93FF-F1FAB7E3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12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E035D7D-7515-4453-9787-DEF2BE4B9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0DE3FDF6-31EF-4FEB-9089-136DAA98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3D47B3F0-B716-4756-A080-0A00FBEB5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A09C04D-040F-4483-9BD7-EF2B6D9BF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A7138DE8-0A7B-44D1-9959-C7A08097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4015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EEF2E5D-7D2E-47BC-A6E0-50A4F0E81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7011642C-7C52-450E-A3CA-D06106D59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DE861F7-89A8-4CB8-BA58-15E060D5E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403D02F-9E89-44B8-BAA1-0E98FD3A1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871ACD8-631F-402A-A2D5-B5642896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4398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4DD4C13-B1B4-42C0-8A8F-C3DD574D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90DF7A7-3B78-45C0-8E78-B8B9DFB4FB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AF15D899-2822-4AD0-A8A4-D7A6D2409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DBD93849-E292-4428-8A42-71A213E13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950EAD87-610C-4FD0-9968-5FF68E64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5F54A18-4EA3-4952-96D2-328EF3C5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3842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5E1379D-E4CA-48D0-B907-DD59DDC4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75EEEA50-7CF9-4896-85B4-1D042CC62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6534C451-E19B-4084-87EF-B921BCBA2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FC02AFE1-9A33-46D3-8DA1-FAF4D20FE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D6C78C1C-5929-4A83-8DEA-29EBD7581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9C5A0E07-0D87-40B0-88FE-A53070ED6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C99EC1A4-45FB-4389-8C5D-5D67CC8CF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1295D6CD-552C-41FD-8E77-6F84B868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06472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7502CF32-26CD-42B0-9568-8290FB1C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E5BFC59B-F68C-4277-B012-BD510340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573EB459-509E-406D-ACDA-D78886BE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FC3E9F80-41FD-430D-A9E3-D921B65AE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12238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CE2A5CBE-AB61-40C3-B26B-C07E66A56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3380BA76-4125-4CEB-ABDF-A504E194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32CCF8E9-5E18-4529-AD99-558DA499C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522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D2614E54-EAA6-48B4-8FF2-2767202AD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7BB95EFD-836A-4CBB-A92E-980C0A895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11B5574D-3D50-4A31-85F9-C9D1568EA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6A440487-C123-4778-AFE2-F218BA080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EF3E7EB9-8D5B-4395-AF28-CF98C2F72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851DD361-B66B-48A6-9DAA-D99ED587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6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8D0228E-BF3B-4B28-9279-3E37097C7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3D261FA4-1EF5-472B-8C23-4C0FDD01A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FAC98BF0-6F93-47FF-B655-DFEC453862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B20E7796-2BFD-4483-A2B8-B53D861F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9CAD5FD4-2EB4-4F56-9D77-6FBD928B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397704BD-FAEF-47F4-9767-E17ED6AF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4859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9A000038-F988-499A-B7AA-D935C3493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D74C5144-F8F4-46E3-B25B-68369421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D4C6BAEF-3565-4699-BE7A-9A71053CC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A15F-5E5B-48A6-9FBC-76B264F61ADE}" type="datetimeFigureOut">
              <a:rPr lang="ca-ES" smtClean="0"/>
              <a:t>26/6/2024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2A22DBE8-DCDF-41AD-BB92-ED377B0B5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0016F4B5-0160-4478-B11B-FA41509AD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28C34-72BE-4E2C-93E2-5E12FE130EC9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80974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>
            <a:extLst>
              <a:ext uri="{FF2B5EF4-FFF2-40B4-BE49-F238E27FC236}">
                <a16:creationId xmlns:a16="http://schemas.microsoft.com/office/drawing/2014/main" id="{7A1001AD-4B24-4A1D-A790-3022DB3AD4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40" t="14213" r="17004" b="20000"/>
          <a:stretch/>
        </p:blipFill>
        <p:spPr>
          <a:xfrm>
            <a:off x="681488" y="619747"/>
            <a:ext cx="10472466" cy="585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941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Pantalla panoràmica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Rafael Padros Selma</dc:creator>
  <cp:lastModifiedBy>Rafael Padros Selma</cp:lastModifiedBy>
  <cp:revision>1</cp:revision>
  <dcterms:created xsi:type="dcterms:W3CDTF">2024-06-26T10:26:54Z</dcterms:created>
  <dcterms:modified xsi:type="dcterms:W3CDTF">2024-06-26T10:27:20Z</dcterms:modified>
</cp:coreProperties>
</file>